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  <p:sldId id="275" r:id="rId20"/>
    <p:sldId id="276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 varScale="1">
        <p:scale>
          <a:sx n="85" d="100"/>
          <a:sy n="85" d="100"/>
        </p:scale>
        <p:origin x="15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0E505-1871-4436-88B6-B1E8D9CBF1E8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171F9-60A7-49AD-8B86-09869D87A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171F9-60A7-49AD-8B86-09869D87AC8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9AEB-A06A-48FD-A52A-C495782AF8EF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BA8F-AABB-4B77-8025-FF6DDE857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9AEB-A06A-48FD-A52A-C495782AF8EF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BA8F-AABB-4B77-8025-FF6DDE857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9AEB-A06A-48FD-A52A-C495782AF8EF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BA8F-AABB-4B77-8025-FF6DDE857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9AEB-A06A-48FD-A52A-C495782AF8EF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BA8F-AABB-4B77-8025-FF6DDE857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9AEB-A06A-48FD-A52A-C495782AF8EF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BA8F-AABB-4B77-8025-FF6DDE857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9AEB-A06A-48FD-A52A-C495782AF8EF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BA8F-AABB-4B77-8025-FF6DDE857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9AEB-A06A-48FD-A52A-C495782AF8EF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BA8F-AABB-4B77-8025-FF6DDE857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9AEB-A06A-48FD-A52A-C495782AF8EF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BA8F-AABB-4B77-8025-FF6DDE857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9AEB-A06A-48FD-A52A-C495782AF8EF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BA8F-AABB-4B77-8025-FF6DDE857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9AEB-A06A-48FD-A52A-C495782AF8EF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BA8F-AABB-4B77-8025-FF6DDE857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9AEB-A06A-48FD-A52A-C495782AF8EF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BA8F-AABB-4B77-8025-FF6DDE857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9AEB-A06A-48FD-A52A-C495782AF8EF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9BA8F-AABB-4B77-8025-FF6DDE857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905000"/>
            <a:ext cx="7086600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8000" b="1" dirty="0">
                <a:latin typeface="Algerian" pitchFamily="82" charset="0"/>
              </a:rPr>
              <a:t>figurative </a:t>
            </a:r>
          </a:p>
          <a:p>
            <a:pPr algn="ctr"/>
            <a:r>
              <a:rPr lang="en-US" sz="8000" b="1" dirty="0">
                <a:latin typeface="Algerian" pitchFamily="82" charset="0"/>
              </a:rPr>
              <a:t>language</a:t>
            </a:r>
            <a:endParaRPr lang="en-US" sz="8000" dirty="0"/>
          </a:p>
        </p:txBody>
      </p:sp>
      <p:pic>
        <p:nvPicPr>
          <p:cNvPr id="12289" name="Picture 1" descr="C:\Documents and Settings\tammie.johnson\My Documents\My Pictures\expanding_ba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267200"/>
            <a:ext cx="6705600" cy="342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ONOMATOPOEIA</a:t>
            </a:r>
          </a:p>
        </p:txBody>
      </p:sp>
    </p:spTree>
  </p:cSld>
  <p:clrMapOvr>
    <a:masterClrMapping/>
  </p:clrMapOvr>
  <p:transition spd="slow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b="1" i="1" dirty="0"/>
              <a:t>What type of figurative language is the following sentence?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4191000"/>
            <a:ext cx="6781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0" y="4343400"/>
            <a:ext cx="6248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Helga hangs handkerchiefs on the line.</a:t>
            </a:r>
            <a:endParaRPr lang="en-US" dirty="0"/>
          </a:p>
        </p:txBody>
      </p:sp>
      <p:pic>
        <p:nvPicPr>
          <p:cNvPr id="23555" name="Picture 3" descr="C:\Documents and Settings\tammie.johnson\My Documents\My Pictures\Woman_hangs_clothe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95600"/>
            <a:ext cx="174625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b="1" dirty="0"/>
              <a:t>ALLITERATION</a:t>
            </a:r>
          </a:p>
        </p:txBody>
      </p:sp>
    </p:spTree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i="1" dirty="0"/>
              <a:t>What type of figurative language is the following sentence?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352800"/>
            <a:ext cx="8077200" cy="830997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The boy could swim like a fish.</a:t>
            </a:r>
          </a:p>
        </p:txBody>
      </p:sp>
      <p:pic>
        <p:nvPicPr>
          <p:cNvPr id="22530" name="Picture 2" descr="C:\Documents and Settings\tammie.johnson\My Documents\My Pictures\fish_swim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724399"/>
            <a:ext cx="8839200" cy="1383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28800"/>
            <a:ext cx="8229600" cy="2286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Showcard Gothic" pitchFamily="82" charset="0"/>
              </a:rPr>
              <a:t>SIMILE</a:t>
            </a:r>
          </a:p>
        </p:txBody>
      </p:sp>
    </p:spTree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25000">
              <a:srgbClr val="FFFF00"/>
            </a:gs>
            <a:gs pos="50000">
              <a:srgbClr val="FFC0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762000"/>
            <a:ext cx="7848600" cy="2057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838200"/>
            <a:ext cx="731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What type of figurative language is used in the following sentence?</a:t>
            </a:r>
          </a:p>
        </p:txBody>
      </p:sp>
      <p:pic>
        <p:nvPicPr>
          <p:cNvPr id="24578" name="Picture 2" descr="C:\Documents and Settings\tammie.johnson\My Documents\My Pictures\Player_ready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895600"/>
            <a:ext cx="3608916" cy="3352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3810000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John is a mountain</a:t>
            </a:r>
          </a:p>
          <a:p>
            <a:r>
              <a:rPr lang="en-US" sz="4000" b="1" dirty="0"/>
              <a:t>on the field.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438400"/>
            <a:ext cx="8382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METAPHOR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533400"/>
            <a:ext cx="8077200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Stencil" pitchFamily="82" charset="0"/>
              </a:rPr>
              <a:t>What type of figurative language is used in the following sentence?</a:t>
            </a:r>
          </a:p>
        </p:txBody>
      </p:sp>
      <p:pic>
        <p:nvPicPr>
          <p:cNvPr id="25602" name="Picture 2" descr="C:\Documents and Settings\tammie.johnson\My Documents\My Pictures\big_skellet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514600"/>
            <a:ext cx="2876550" cy="3810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81400" y="3581400"/>
            <a:ext cx="5257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Jimmy is so skinny, a skeleton looks fatter than he does!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362200"/>
            <a:ext cx="6324600" cy="15696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600" b="1" dirty="0"/>
              <a:t>HYPERBOLE</a:t>
            </a:r>
          </a:p>
        </p:txBody>
      </p:sp>
    </p:spTree>
  </p:cSld>
  <p:clrMapOvr>
    <a:masterClrMapping/>
  </p:clrMapOvr>
  <p:transition spd="slow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0"/>
            <a:ext cx="76962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What type of figurative language is the following sentence?</a:t>
            </a:r>
            <a:endParaRPr lang="en-US" sz="3600" dirty="0"/>
          </a:p>
        </p:txBody>
      </p:sp>
      <p:pic>
        <p:nvPicPr>
          <p:cNvPr id="1026" name="Picture 2" descr="C:\Documents and Settings\tammie.johnson\My Documents\My Pictures\Tree-01-jun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1270" y="2743200"/>
            <a:ext cx="2905627" cy="3200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38200" y="3886200"/>
            <a:ext cx="40239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itchFamily="66" charset="0"/>
              </a:rPr>
              <a:t>The trees danced by the shore.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57200"/>
            <a:ext cx="7696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cs typeface="Aharoni" pitchFamily="2" charset="-79"/>
              </a:rPr>
              <a:t>Figurative language is the use of words that go beyond their ordinary meanings.  Figurative language requires you to use your imagination to figure out the author's meaning.  </a:t>
            </a:r>
          </a:p>
        </p:txBody>
      </p:sp>
      <p:pic>
        <p:nvPicPr>
          <p:cNvPr id="1026" name="Picture 2" descr="http://i.d.com.com/i/dl/media/dlimage/58/52/5852_larg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352800"/>
            <a:ext cx="3454400" cy="2590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48200" y="3962400"/>
            <a:ext cx="35052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latin typeface="Berlin Sans FB Demi" pitchFamily="34" charset="0"/>
              </a:rPr>
              <a:t>The water’s reflection was like the sun on glass.</a:t>
            </a: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514600"/>
            <a:ext cx="693420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Personification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1600200"/>
            <a:ext cx="2451313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</a:t>
            </a:r>
          </a:p>
          <a:p>
            <a:pPr algn="ctr"/>
            <a:r>
              <a: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2362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u="sng" dirty="0">
                <a:latin typeface="Rockwell" pitchFamily="18" charset="0"/>
              </a:rPr>
              <a:t>SIMILE</a:t>
            </a:r>
            <a:r>
              <a:rPr lang="en-US" b="1" dirty="0">
                <a:latin typeface="Rockwell" pitchFamily="18" charset="0"/>
              </a:rPr>
              <a:t>-A figure of speech comparing two different things using the words “like” or “as.”</a:t>
            </a:r>
          </a:p>
        </p:txBody>
      </p:sp>
      <p:pic>
        <p:nvPicPr>
          <p:cNvPr id="15362" name="Picture 2" descr="C:\Documents and Settings\tammie.johnson\My Documents\My Pictures\Soldier_walks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486400" y="3352800"/>
            <a:ext cx="3048000" cy="304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38100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cs typeface="Aharoni" pitchFamily="2" charset="-79"/>
              </a:rPr>
              <a:t>After the football game, the boy was so sore he walked</a:t>
            </a:r>
          </a:p>
          <a:p>
            <a:r>
              <a:rPr lang="en-US" sz="3200" b="1" dirty="0">
                <a:cs typeface="Aharoni" pitchFamily="2" charset="-79"/>
              </a:rPr>
              <a:t>like a toy soldier.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23161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>
                <a:latin typeface="Bernard MT Condensed" pitchFamily="18" charset="0"/>
              </a:rPr>
              <a:t>METAPHOR-A figure of speech comparing two different things without using the words “like” or “as.”</a:t>
            </a:r>
          </a:p>
        </p:txBody>
      </p:sp>
      <p:pic>
        <p:nvPicPr>
          <p:cNvPr id="16386" name="Picture 2" descr="C:\Documents and Settings\tammie.johnson\My Documents\My Pictures\Night_sky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419600" y="3276600"/>
            <a:ext cx="4191000" cy="299944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3352800"/>
            <a:ext cx="40863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Tw Cen MT Condensed Extra Bold" pitchFamily="34" charset="0"/>
              </a:rPr>
              <a:t>Stars are buttons off the </a:t>
            </a:r>
          </a:p>
          <a:p>
            <a:pPr algn="ctr"/>
            <a:r>
              <a:rPr lang="en-US" sz="3200" dirty="0">
                <a:latin typeface="Tw Cen MT Condensed Extra Bold" pitchFamily="34" charset="0"/>
              </a:rPr>
              <a:t>angels’ gowns.</a:t>
            </a:r>
          </a:p>
        </p:txBody>
      </p:sp>
    </p:spTree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Onomatopoeia</a:t>
            </a:r>
            <a:r>
              <a:rPr lang="en-US" dirty="0"/>
              <a:t>-a word or words that imitate a sound</a:t>
            </a:r>
          </a:p>
        </p:txBody>
      </p:sp>
      <p:pic>
        <p:nvPicPr>
          <p:cNvPr id="17410" name="Picture 2" descr="C:\Documents and Settings\tammie.johnson\My Documents\My Pictures\Dalmatian_on_PC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19400"/>
            <a:ext cx="4122761" cy="2209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800600" y="3048000"/>
            <a:ext cx="381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The click, click, click of the computer keys gave Mrs. Jones a headache.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20875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latin typeface="Stencil" pitchFamily="82" charset="0"/>
              </a:rPr>
              <a:t>Personification-</a:t>
            </a:r>
            <a:r>
              <a:rPr lang="en-US" sz="3600" dirty="0">
                <a:latin typeface="Stencil" pitchFamily="82" charset="0"/>
              </a:rPr>
              <a:t>giving human characteristics to things that are not human</a:t>
            </a:r>
            <a:endParaRPr lang="en-US" dirty="0">
              <a:latin typeface="Stencil" pitchFamily="82" charset="0"/>
            </a:endParaRPr>
          </a:p>
        </p:txBody>
      </p:sp>
      <p:pic>
        <p:nvPicPr>
          <p:cNvPr id="18434" name="Picture 2" descr="C:\Documents and Settings\tammie.johnson\My Documents\My Pictures\Sunrise_pond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02343" y="2971800"/>
            <a:ext cx="4193857" cy="349488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600" y="3733800"/>
            <a:ext cx="3276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Gill Sans Ultra Bold" pitchFamily="34" charset="0"/>
              </a:rPr>
              <a:t>The moonlight walked across the water.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2392362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>
                <a:latin typeface="Mufferaw" pitchFamily="66" charset="0"/>
              </a:rPr>
              <a:t>HYPERBOLE</a:t>
            </a:r>
            <a:r>
              <a:rPr lang="en-US" dirty="0">
                <a:latin typeface="Mufferaw" pitchFamily="66" charset="0"/>
              </a:rPr>
              <a:t>-figurative language where exaggeration is used for emphasis</a:t>
            </a:r>
          </a:p>
        </p:txBody>
      </p:sp>
      <p:pic>
        <p:nvPicPr>
          <p:cNvPr id="19458" name="Picture 2" descr="C:\Documents and Settings\tammie.johnson\My Documents\My Pictures\Inventor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0"/>
            <a:ext cx="2846675" cy="228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86200" y="3962400"/>
            <a:ext cx="4572000" cy="13849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Our teacher is so old she probably taught cavemen how to make a wheel.</a:t>
            </a:r>
          </a:p>
        </p:txBody>
      </p:sp>
    </p:spTree>
  </p:cSld>
  <p:clrMapOvr>
    <a:masterClrMapping/>
  </p:clrMapOvr>
  <p:transition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8589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>
                <a:latin typeface="Franklin Gothic Heavy" pitchFamily="34" charset="0"/>
                <a:cs typeface="FrankRuehl" pitchFamily="2" charset="-79"/>
              </a:rPr>
              <a:t>Alliteration-figurative language using the repetition of consonant sounds</a:t>
            </a:r>
          </a:p>
        </p:txBody>
      </p:sp>
      <p:pic>
        <p:nvPicPr>
          <p:cNvPr id="20482" name="Picture 2" descr="C:\Documents and Settings\tammie.johnson\My Documents\My Pictures\Speeding_ticket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419600" y="2362200"/>
            <a:ext cx="4471761" cy="39332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971800"/>
            <a:ext cx="419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n>
                  <a:solidFill>
                    <a:srgbClr val="00B050"/>
                  </a:solidFill>
                </a:ln>
              </a:rPr>
              <a:t>Cop Curt wrote Wanda the Witch a speeding ticket. She was flying and flipping over the fifty-five mile an hour limit.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Bang, clang, and hiss are examples of </a:t>
            </a:r>
            <a:b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what type of figurative language?</a:t>
            </a:r>
          </a:p>
        </p:txBody>
      </p:sp>
      <p:pic>
        <p:nvPicPr>
          <p:cNvPr id="21506" name="Picture 2" descr="C:\Documents and Settings\tammie.johnson\My Documents\My Pictures\car_crash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81200"/>
            <a:ext cx="3634154" cy="2362200"/>
          </a:xfrm>
          <a:prstGeom prst="rect">
            <a:avLst/>
          </a:prstGeom>
          <a:noFill/>
        </p:spPr>
      </p:pic>
      <p:pic>
        <p:nvPicPr>
          <p:cNvPr id="21507" name="Picture 3" descr="C:\Documents and Settings\tammie.johnson\My Documents\My Pictures\Cobr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581400"/>
            <a:ext cx="2651760" cy="22098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300</Words>
  <Application>Microsoft Office PowerPoint</Application>
  <PresentationFormat>On-screen Show (4:3)</PresentationFormat>
  <Paragraphs>39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7" baseType="lpstr">
      <vt:lpstr>Aharoni</vt:lpstr>
      <vt:lpstr>Algerian</vt:lpstr>
      <vt:lpstr>Arial</vt:lpstr>
      <vt:lpstr>Berlin Sans FB Demi</vt:lpstr>
      <vt:lpstr>Bernard MT Condensed</vt:lpstr>
      <vt:lpstr>Calibri</vt:lpstr>
      <vt:lpstr>Comic Sans MS</vt:lpstr>
      <vt:lpstr>Franklin Gothic Heavy</vt:lpstr>
      <vt:lpstr>FrankRuehl</vt:lpstr>
      <vt:lpstr>Gill Sans Ultra Bold</vt:lpstr>
      <vt:lpstr>Mufferaw</vt:lpstr>
      <vt:lpstr>Rockwell</vt:lpstr>
      <vt:lpstr>Showcard Gothic</vt:lpstr>
      <vt:lpstr>Stencil</vt:lpstr>
      <vt:lpstr>Tw Cen MT Condensed Extra Bold</vt:lpstr>
      <vt:lpstr>Office Theme</vt:lpstr>
      <vt:lpstr>PowerPoint Presentation</vt:lpstr>
      <vt:lpstr>PowerPoint Presentation</vt:lpstr>
      <vt:lpstr>SIMILE-A figure of speech comparing two different things using the words “like” or “as.”</vt:lpstr>
      <vt:lpstr>METAPHOR-A figure of speech comparing two different things without using the words “like” or “as.”</vt:lpstr>
      <vt:lpstr>Onomatopoeia-a word or words that imitate a sound</vt:lpstr>
      <vt:lpstr>Personification-giving human characteristics to things that are not human</vt:lpstr>
      <vt:lpstr>HYPERBOLE-figurative language where exaggeration is used for emphasis</vt:lpstr>
      <vt:lpstr>Alliteration-figurative language using the repetition of consonant sounds</vt:lpstr>
      <vt:lpstr>Bang, clang, and hiss are examples of  what type of figurative language?</vt:lpstr>
      <vt:lpstr>ONOMATOPOEIA</vt:lpstr>
      <vt:lpstr>What type of figurative language is the following sentence?</vt:lpstr>
      <vt:lpstr>ALLITERATION</vt:lpstr>
      <vt:lpstr>What type of figurative language is the following sentence?</vt:lpstr>
      <vt:lpstr>SIMILE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KCSD</dc:creator>
  <cp:lastModifiedBy>isac</cp:lastModifiedBy>
  <cp:revision>29</cp:revision>
  <dcterms:created xsi:type="dcterms:W3CDTF">2010-09-25T22:02:32Z</dcterms:created>
  <dcterms:modified xsi:type="dcterms:W3CDTF">2017-10-29T23:10:54Z</dcterms:modified>
</cp:coreProperties>
</file>