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CD047E-C924-43DC-BC2A-26056B757F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BBC2C59-AF7C-4043-8AD0-E7D97F1FFA42}">
      <dgm:prSet custT="1"/>
      <dgm:spPr/>
      <dgm:t>
        <a:bodyPr/>
        <a:lstStyle/>
        <a:p>
          <a:pPr algn="ctr" rtl="0"/>
          <a:r>
            <a:rPr lang="en-US" sz="3600" dirty="0"/>
            <a:t>Figurative language is language that uses words or expressions with a meaning that is different from the literal interpretation.</a:t>
          </a:r>
        </a:p>
      </dgm:t>
    </dgm:pt>
    <dgm:pt modelId="{CE938DF8-4B1F-4B65-933E-27A272538EC8}" type="parTrans" cxnId="{283732CD-B64A-4C2F-84BC-F697422C55B7}">
      <dgm:prSet/>
      <dgm:spPr/>
      <dgm:t>
        <a:bodyPr/>
        <a:lstStyle/>
        <a:p>
          <a:endParaRPr lang="en-US"/>
        </a:p>
      </dgm:t>
    </dgm:pt>
    <dgm:pt modelId="{62AC6D1E-6C64-42F3-850B-98F64322DCA0}" type="sibTrans" cxnId="{283732CD-B64A-4C2F-84BC-F697422C55B7}">
      <dgm:prSet/>
      <dgm:spPr/>
      <dgm:t>
        <a:bodyPr/>
        <a:lstStyle/>
        <a:p>
          <a:endParaRPr lang="en-US"/>
        </a:p>
      </dgm:t>
    </dgm:pt>
    <dgm:pt modelId="{28533264-C229-4AEE-A144-BEDFA7F712D1}" type="pres">
      <dgm:prSet presAssocID="{5BCD047E-C924-43DC-BC2A-26056B757F93}" presName="linear" presStyleCnt="0">
        <dgm:presLayoutVars>
          <dgm:animLvl val="lvl"/>
          <dgm:resizeHandles val="exact"/>
        </dgm:presLayoutVars>
      </dgm:prSet>
      <dgm:spPr/>
    </dgm:pt>
    <dgm:pt modelId="{600F6020-BE20-48D0-8229-4D12831CC984}" type="pres">
      <dgm:prSet presAssocID="{DBBC2C59-AF7C-4043-8AD0-E7D97F1FFA4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D6A643D-EB84-428C-8D64-58CE271A3799}" type="presOf" srcId="{DBBC2C59-AF7C-4043-8AD0-E7D97F1FFA42}" destId="{600F6020-BE20-48D0-8229-4D12831CC984}" srcOrd="0" destOrd="0" presId="urn:microsoft.com/office/officeart/2005/8/layout/vList2"/>
    <dgm:cxn modelId="{DA737A5C-FB90-4FB0-8371-FE30C412742C}" type="presOf" srcId="{5BCD047E-C924-43DC-BC2A-26056B757F93}" destId="{28533264-C229-4AEE-A144-BEDFA7F712D1}" srcOrd="0" destOrd="0" presId="urn:microsoft.com/office/officeart/2005/8/layout/vList2"/>
    <dgm:cxn modelId="{283732CD-B64A-4C2F-84BC-F697422C55B7}" srcId="{5BCD047E-C924-43DC-BC2A-26056B757F93}" destId="{DBBC2C59-AF7C-4043-8AD0-E7D97F1FFA42}" srcOrd="0" destOrd="0" parTransId="{CE938DF8-4B1F-4B65-933E-27A272538EC8}" sibTransId="{62AC6D1E-6C64-42F3-850B-98F64322DCA0}"/>
    <dgm:cxn modelId="{9B88A9EA-2625-4990-B1BC-594022F40433}" type="presParOf" srcId="{28533264-C229-4AEE-A144-BEDFA7F712D1}" destId="{600F6020-BE20-48D0-8229-4D12831CC98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9D09DF-E2AD-4C59-BB04-FFE7249D5D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D1FF1A-E413-451B-8851-437237F89FA6}">
      <dgm:prSet custT="1"/>
      <dgm:spPr/>
      <dgm:t>
        <a:bodyPr/>
        <a:lstStyle/>
        <a:p>
          <a:pPr algn="ctr" rtl="0"/>
          <a:r>
            <a:rPr lang="en-US" sz="4000" dirty="0"/>
            <a:t>A figure of speech comparing two unlike things that is often introduced by like or as  </a:t>
          </a:r>
        </a:p>
      </dgm:t>
    </dgm:pt>
    <dgm:pt modelId="{23055226-57FC-4680-BB82-B5FAA3A90126}" type="parTrans" cxnId="{CD165BF7-1BB4-434C-A329-51C2094AAEC5}">
      <dgm:prSet/>
      <dgm:spPr/>
      <dgm:t>
        <a:bodyPr/>
        <a:lstStyle/>
        <a:p>
          <a:endParaRPr lang="en-US"/>
        </a:p>
      </dgm:t>
    </dgm:pt>
    <dgm:pt modelId="{57AE4E14-E672-4592-8F37-E8BFA4D10FB0}" type="sibTrans" cxnId="{CD165BF7-1BB4-434C-A329-51C2094AAEC5}">
      <dgm:prSet/>
      <dgm:spPr/>
      <dgm:t>
        <a:bodyPr/>
        <a:lstStyle/>
        <a:p>
          <a:endParaRPr lang="en-US"/>
        </a:p>
      </dgm:t>
    </dgm:pt>
    <dgm:pt modelId="{BDCDD6DC-80F8-4285-B706-570AE088F143}" type="pres">
      <dgm:prSet presAssocID="{A39D09DF-E2AD-4C59-BB04-FFE7249D5DB1}" presName="linear" presStyleCnt="0">
        <dgm:presLayoutVars>
          <dgm:animLvl val="lvl"/>
          <dgm:resizeHandles val="exact"/>
        </dgm:presLayoutVars>
      </dgm:prSet>
      <dgm:spPr/>
    </dgm:pt>
    <dgm:pt modelId="{1BA1F2F4-1CE9-49F9-94C8-51D6B9BAD064}" type="pres">
      <dgm:prSet presAssocID="{BED1FF1A-E413-451B-8851-437237F89FA6}" presName="parentText" presStyleLbl="node1" presStyleIdx="0" presStyleCnt="1" custScaleY="264875" custLinFactNeighborY="12005">
        <dgm:presLayoutVars>
          <dgm:chMax val="0"/>
          <dgm:bulletEnabled val="1"/>
        </dgm:presLayoutVars>
      </dgm:prSet>
      <dgm:spPr/>
    </dgm:pt>
  </dgm:ptLst>
  <dgm:cxnLst>
    <dgm:cxn modelId="{E3D0826C-00DF-434E-95A6-12BF7C22F37D}" type="presOf" srcId="{A39D09DF-E2AD-4C59-BB04-FFE7249D5DB1}" destId="{BDCDD6DC-80F8-4285-B706-570AE088F143}" srcOrd="0" destOrd="0" presId="urn:microsoft.com/office/officeart/2005/8/layout/vList2"/>
    <dgm:cxn modelId="{614D8D5A-D942-43FF-9734-4A8363CF80BC}" type="presOf" srcId="{BED1FF1A-E413-451B-8851-437237F89FA6}" destId="{1BA1F2F4-1CE9-49F9-94C8-51D6B9BAD064}" srcOrd="0" destOrd="0" presId="urn:microsoft.com/office/officeart/2005/8/layout/vList2"/>
    <dgm:cxn modelId="{CD165BF7-1BB4-434C-A329-51C2094AAEC5}" srcId="{A39D09DF-E2AD-4C59-BB04-FFE7249D5DB1}" destId="{BED1FF1A-E413-451B-8851-437237F89FA6}" srcOrd="0" destOrd="0" parTransId="{23055226-57FC-4680-BB82-B5FAA3A90126}" sibTransId="{57AE4E14-E672-4592-8F37-E8BFA4D10FB0}"/>
    <dgm:cxn modelId="{EBBD688E-415F-4AE3-8CE4-DFC0252796E0}" type="presParOf" srcId="{BDCDD6DC-80F8-4285-B706-570AE088F143}" destId="{1BA1F2F4-1CE9-49F9-94C8-51D6B9BAD06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2915A7-5E39-4D48-A2D3-77C58098A6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41EB37-5CD7-4F54-A0EF-F7BE2444D6A9}">
      <dgm:prSet/>
      <dgm:spPr/>
      <dgm:t>
        <a:bodyPr/>
        <a:lstStyle/>
        <a:p>
          <a:pPr algn="ctr" rtl="0"/>
          <a:r>
            <a:rPr lang="en-US" dirty="0"/>
            <a:t>The language peculiar to a group of people    </a:t>
          </a:r>
        </a:p>
      </dgm:t>
    </dgm:pt>
    <dgm:pt modelId="{181920FE-7A11-44BC-8C13-94E590745801}" type="parTrans" cxnId="{B7CC3DF2-B074-4001-8E11-C271CE705417}">
      <dgm:prSet/>
      <dgm:spPr/>
      <dgm:t>
        <a:bodyPr/>
        <a:lstStyle/>
        <a:p>
          <a:endParaRPr lang="en-US"/>
        </a:p>
      </dgm:t>
    </dgm:pt>
    <dgm:pt modelId="{0FC9AC9D-6961-4346-8D8F-C60F791AA039}" type="sibTrans" cxnId="{B7CC3DF2-B074-4001-8E11-C271CE705417}">
      <dgm:prSet/>
      <dgm:spPr/>
      <dgm:t>
        <a:bodyPr/>
        <a:lstStyle/>
        <a:p>
          <a:endParaRPr lang="en-US"/>
        </a:p>
      </dgm:t>
    </dgm:pt>
    <dgm:pt modelId="{81BFE74C-7821-4497-AA35-E638451B6A76}" type="pres">
      <dgm:prSet presAssocID="{072915A7-5E39-4D48-A2D3-77C58098A67E}" presName="linear" presStyleCnt="0">
        <dgm:presLayoutVars>
          <dgm:animLvl val="lvl"/>
          <dgm:resizeHandles val="exact"/>
        </dgm:presLayoutVars>
      </dgm:prSet>
      <dgm:spPr/>
    </dgm:pt>
    <dgm:pt modelId="{E8BC873F-5760-4AEA-8B2D-8D74D4433785}" type="pres">
      <dgm:prSet presAssocID="{2941EB37-5CD7-4F54-A0EF-F7BE2444D6A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9F7A216-6B40-47D7-AAA8-51A9AC12E4FA}" type="presOf" srcId="{2941EB37-5CD7-4F54-A0EF-F7BE2444D6A9}" destId="{E8BC873F-5760-4AEA-8B2D-8D74D4433785}" srcOrd="0" destOrd="0" presId="urn:microsoft.com/office/officeart/2005/8/layout/vList2"/>
    <dgm:cxn modelId="{ECF845BF-4051-4281-BA2C-95C918CF13C7}" type="presOf" srcId="{072915A7-5E39-4D48-A2D3-77C58098A67E}" destId="{81BFE74C-7821-4497-AA35-E638451B6A76}" srcOrd="0" destOrd="0" presId="urn:microsoft.com/office/officeart/2005/8/layout/vList2"/>
    <dgm:cxn modelId="{B7CC3DF2-B074-4001-8E11-C271CE705417}" srcId="{072915A7-5E39-4D48-A2D3-77C58098A67E}" destId="{2941EB37-5CD7-4F54-A0EF-F7BE2444D6A9}" srcOrd="0" destOrd="0" parTransId="{181920FE-7A11-44BC-8C13-94E590745801}" sibTransId="{0FC9AC9D-6961-4346-8D8F-C60F791AA039}"/>
    <dgm:cxn modelId="{1C7479DF-50AC-4BEC-8559-FB190A384EC6}" type="presParOf" srcId="{81BFE74C-7821-4497-AA35-E638451B6A76}" destId="{E8BC873F-5760-4AEA-8B2D-8D74D44337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821D5B-8366-4F42-B884-BADA04BCF2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54C243-8BDD-4880-9B96-B73BB151D901}">
      <dgm:prSet custT="1"/>
      <dgm:spPr/>
      <dgm:t>
        <a:bodyPr/>
        <a:lstStyle/>
        <a:p>
          <a:pPr algn="ctr" rtl="0"/>
          <a:r>
            <a:rPr lang="en-US" sz="4000" dirty="0"/>
            <a:t>Comparing two things by using one kind of object or using in place of another to suggest the likeness between them</a:t>
          </a:r>
          <a:r>
            <a:rPr lang="en-US" sz="3600" dirty="0"/>
            <a:t>     </a:t>
          </a:r>
        </a:p>
      </dgm:t>
    </dgm:pt>
    <dgm:pt modelId="{F9D5A565-A509-412D-BC7E-E3E45641A64B}" type="parTrans" cxnId="{8D164971-6608-4262-99B5-632D993A2B70}">
      <dgm:prSet/>
      <dgm:spPr/>
      <dgm:t>
        <a:bodyPr/>
        <a:lstStyle/>
        <a:p>
          <a:endParaRPr lang="en-US"/>
        </a:p>
      </dgm:t>
    </dgm:pt>
    <dgm:pt modelId="{CFFECBB0-A975-498D-9140-E82E4BA25A43}" type="sibTrans" cxnId="{8D164971-6608-4262-99B5-632D993A2B70}">
      <dgm:prSet/>
      <dgm:spPr/>
      <dgm:t>
        <a:bodyPr/>
        <a:lstStyle/>
        <a:p>
          <a:endParaRPr lang="en-US"/>
        </a:p>
      </dgm:t>
    </dgm:pt>
    <dgm:pt modelId="{DD6413DD-E7DF-4BB0-9DC0-AC6989549FEE}" type="pres">
      <dgm:prSet presAssocID="{01821D5B-8366-4F42-B884-BADA04BCF2EA}" presName="linear" presStyleCnt="0">
        <dgm:presLayoutVars>
          <dgm:animLvl val="lvl"/>
          <dgm:resizeHandles val="exact"/>
        </dgm:presLayoutVars>
      </dgm:prSet>
      <dgm:spPr/>
    </dgm:pt>
    <dgm:pt modelId="{1B4CBDED-7846-46E2-8BFB-846C0525ADB9}" type="pres">
      <dgm:prSet presAssocID="{1054C243-8BDD-4880-9B96-B73BB151D901}" presName="parentText" presStyleLbl="node1" presStyleIdx="0" presStyleCnt="1" custScaleY="706245">
        <dgm:presLayoutVars>
          <dgm:chMax val="0"/>
          <dgm:bulletEnabled val="1"/>
        </dgm:presLayoutVars>
      </dgm:prSet>
      <dgm:spPr/>
    </dgm:pt>
  </dgm:ptLst>
  <dgm:cxnLst>
    <dgm:cxn modelId="{5A88BA3F-D91A-410D-8701-0F10687C5798}" type="presOf" srcId="{01821D5B-8366-4F42-B884-BADA04BCF2EA}" destId="{DD6413DD-E7DF-4BB0-9DC0-AC6989549FEE}" srcOrd="0" destOrd="0" presId="urn:microsoft.com/office/officeart/2005/8/layout/vList2"/>
    <dgm:cxn modelId="{8D164971-6608-4262-99B5-632D993A2B70}" srcId="{01821D5B-8366-4F42-B884-BADA04BCF2EA}" destId="{1054C243-8BDD-4880-9B96-B73BB151D901}" srcOrd="0" destOrd="0" parTransId="{F9D5A565-A509-412D-BC7E-E3E45641A64B}" sibTransId="{CFFECBB0-A975-498D-9140-E82E4BA25A43}"/>
    <dgm:cxn modelId="{4F300EC2-1938-4B17-96A2-8726240E9543}" type="presOf" srcId="{1054C243-8BDD-4880-9B96-B73BB151D901}" destId="{1B4CBDED-7846-46E2-8BFB-846C0525ADB9}" srcOrd="0" destOrd="0" presId="urn:microsoft.com/office/officeart/2005/8/layout/vList2"/>
    <dgm:cxn modelId="{EFB2A5B9-0951-492D-BFFA-0389EB8FE96C}" type="presParOf" srcId="{DD6413DD-E7DF-4BB0-9DC0-AC6989549FEE}" destId="{1B4CBDED-7846-46E2-8BFB-846C0525ADB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8EF171-EAA7-4676-8F78-0F2F48D863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F27F8EA-4970-4E45-9972-A6EA2CA051F4}">
      <dgm:prSet custT="1"/>
      <dgm:spPr/>
      <dgm:t>
        <a:bodyPr/>
        <a:lstStyle/>
        <a:p>
          <a:pPr algn="ctr" rtl="0"/>
          <a:r>
            <a:rPr lang="en-US" sz="4400" dirty="0"/>
            <a:t>Big exaggeration, usually with humor  between them   </a:t>
          </a:r>
          <a:r>
            <a:rPr lang="en-US" sz="3800" dirty="0"/>
            <a:t>  </a:t>
          </a:r>
        </a:p>
      </dgm:t>
    </dgm:pt>
    <dgm:pt modelId="{5E2E74C0-B5A3-44F2-AA8C-CF3E8E0988D2}" type="parTrans" cxnId="{808DB8BB-E15A-44F5-9A0D-656A9EEDB97D}">
      <dgm:prSet/>
      <dgm:spPr/>
      <dgm:t>
        <a:bodyPr/>
        <a:lstStyle/>
        <a:p>
          <a:endParaRPr lang="en-US"/>
        </a:p>
      </dgm:t>
    </dgm:pt>
    <dgm:pt modelId="{AB068DDE-293D-4005-A259-669BB79CDF61}" type="sibTrans" cxnId="{808DB8BB-E15A-44F5-9A0D-656A9EEDB97D}">
      <dgm:prSet/>
      <dgm:spPr/>
      <dgm:t>
        <a:bodyPr/>
        <a:lstStyle/>
        <a:p>
          <a:endParaRPr lang="en-US"/>
        </a:p>
      </dgm:t>
    </dgm:pt>
    <dgm:pt modelId="{BA36D0C4-438C-4A68-B304-F8C5AE97599B}" type="pres">
      <dgm:prSet presAssocID="{368EF171-EAA7-4676-8F78-0F2F48D8631C}" presName="linear" presStyleCnt="0">
        <dgm:presLayoutVars>
          <dgm:animLvl val="lvl"/>
          <dgm:resizeHandles val="exact"/>
        </dgm:presLayoutVars>
      </dgm:prSet>
      <dgm:spPr/>
    </dgm:pt>
    <dgm:pt modelId="{B1EAFA8C-0191-41F9-AFD8-E40893FE31D1}" type="pres">
      <dgm:prSet presAssocID="{3F27F8EA-4970-4E45-9972-A6EA2CA051F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B641848-F1BD-4D4E-8149-6B2241E6C75C}" type="presOf" srcId="{368EF171-EAA7-4676-8F78-0F2F48D8631C}" destId="{BA36D0C4-438C-4A68-B304-F8C5AE97599B}" srcOrd="0" destOrd="0" presId="urn:microsoft.com/office/officeart/2005/8/layout/vList2"/>
    <dgm:cxn modelId="{808DB8BB-E15A-44F5-9A0D-656A9EEDB97D}" srcId="{368EF171-EAA7-4676-8F78-0F2F48D8631C}" destId="{3F27F8EA-4970-4E45-9972-A6EA2CA051F4}" srcOrd="0" destOrd="0" parTransId="{5E2E74C0-B5A3-44F2-AA8C-CF3E8E0988D2}" sibTransId="{AB068DDE-293D-4005-A259-669BB79CDF61}"/>
    <dgm:cxn modelId="{A40AC6CA-9238-461A-BE18-5EAAE6937161}" type="presOf" srcId="{3F27F8EA-4970-4E45-9972-A6EA2CA051F4}" destId="{B1EAFA8C-0191-41F9-AFD8-E40893FE31D1}" srcOrd="0" destOrd="0" presId="urn:microsoft.com/office/officeart/2005/8/layout/vList2"/>
    <dgm:cxn modelId="{1D3A4753-E5FD-4168-8A29-2DD009CF1B9D}" type="presParOf" srcId="{BA36D0C4-438C-4A68-B304-F8C5AE97599B}" destId="{B1EAFA8C-0191-41F9-AFD8-E40893FE31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CAEAB6-E0F2-4026-8B70-9C1BF78D58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CB6C502-F5A7-45AE-B098-CE0D12E2EC5D}">
      <dgm:prSet custT="1"/>
      <dgm:spPr/>
      <dgm:t>
        <a:bodyPr/>
        <a:lstStyle/>
        <a:p>
          <a:pPr algn="ctr" rtl="0"/>
          <a:r>
            <a:rPr lang="en-US" sz="4400" dirty="0"/>
            <a:t>A word or phrase that has become overly familiar or commonplace </a:t>
          </a:r>
        </a:p>
      </dgm:t>
    </dgm:pt>
    <dgm:pt modelId="{6DCD1540-3C9C-43B1-9CBF-718E30B8F999}" type="parTrans" cxnId="{260D54A8-51C8-4CA4-8840-F22AD1655D08}">
      <dgm:prSet/>
      <dgm:spPr/>
      <dgm:t>
        <a:bodyPr/>
        <a:lstStyle/>
        <a:p>
          <a:endParaRPr lang="en-US"/>
        </a:p>
      </dgm:t>
    </dgm:pt>
    <dgm:pt modelId="{BC8FC576-04B7-4683-BD11-B53439E071AE}" type="sibTrans" cxnId="{260D54A8-51C8-4CA4-8840-F22AD1655D08}">
      <dgm:prSet/>
      <dgm:spPr/>
      <dgm:t>
        <a:bodyPr/>
        <a:lstStyle/>
        <a:p>
          <a:endParaRPr lang="en-US"/>
        </a:p>
      </dgm:t>
    </dgm:pt>
    <dgm:pt modelId="{A354742D-A958-421A-AC7E-A287869635FA}" type="pres">
      <dgm:prSet presAssocID="{B3CAEAB6-E0F2-4026-8B70-9C1BF78D58EF}" presName="linear" presStyleCnt="0">
        <dgm:presLayoutVars>
          <dgm:animLvl val="lvl"/>
          <dgm:resizeHandles val="exact"/>
        </dgm:presLayoutVars>
      </dgm:prSet>
      <dgm:spPr/>
    </dgm:pt>
    <dgm:pt modelId="{824A9848-FCB3-4736-BC8A-222EC392B3C8}" type="pres">
      <dgm:prSet presAssocID="{ECB6C502-F5A7-45AE-B098-CE0D12E2EC5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50E382E-D92C-4D97-A524-BC736877D59C}" type="presOf" srcId="{B3CAEAB6-E0F2-4026-8B70-9C1BF78D58EF}" destId="{A354742D-A958-421A-AC7E-A287869635FA}" srcOrd="0" destOrd="0" presId="urn:microsoft.com/office/officeart/2005/8/layout/vList2"/>
    <dgm:cxn modelId="{260D54A8-51C8-4CA4-8840-F22AD1655D08}" srcId="{B3CAEAB6-E0F2-4026-8B70-9C1BF78D58EF}" destId="{ECB6C502-F5A7-45AE-B098-CE0D12E2EC5D}" srcOrd="0" destOrd="0" parTransId="{6DCD1540-3C9C-43B1-9CBF-718E30B8F999}" sibTransId="{BC8FC576-04B7-4683-BD11-B53439E071AE}"/>
    <dgm:cxn modelId="{0EE722F4-8DCD-44D6-A7C5-09073678D7A8}" type="presOf" srcId="{ECB6C502-F5A7-45AE-B098-CE0D12E2EC5D}" destId="{824A9848-FCB3-4736-BC8A-222EC392B3C8}" srcOrd="0" destOrd="0" presId="urn:microsoft.com/office/officeart/2005/8/layout/vList2"/>
    <dgm:cxn modelId="{9C122205-235D-419C-AEE7-107484105FB3}" type="presParOf" srcId="{A354742D-A958-421A-AC7E-A287869635FA}" destId="{824A9848-FCB3-4736-BC8A-222EC392B3C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59025B-E660-472F-A0B5-1236EADC79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8F5327A-EAF2-4DE0-883A-9035F6F70C87}">
      <dgm:prSet/>
      <dgm:spPr/>
      <dgm:t>
        <a:bodyPr/>
        <a:lstStyle/>
        <a:p>
          <a:pPr algn="ctr" rtl="0"/>
          <a:r>
            <a:rPr lang="en-US" dirty="0"/>
            <a:t>Giving something human qualities  </a:t>
          </a:r>
        </a:p>
      </dgm:t>
    </dgm:pt>
    <dgm:pt modelId="{0EC26DE7-EB8E-4F02-A24D-2C9911D9F242}" type="parTrans" cxnId="{672F66B4-935F-4657-9AE3-164720F36B8E}">
      <dgm:prSet/>
      <dgm:spPr/>
      <dgm:t>
        <a:bodyPr/>
        <a:lstStyle/>
        <a:p>
          <a:endParaRPr lang="en-US"/>
        </a:p>
      </dgm:t>
    </dgm:pt>
    <dgm:pt modelId="{F0C1ECE0-ECA7-4BE0-8491-5317CA8E7282}" type="sibTrans" cxnId="{672F66B4-935F-4657-9AE3-164720F36B8E}">
      <dgm:prSet/>
      <dgm:spPr/>
      <dgm:t>
        <a:bodyPr/>
        <a:lstStyle/>
        <a:p>
          <a:endParaRPr lang="en-US"/>
        </a:p>
      </dgm:t>
    </dgm:pt>
    <dgm:pt modelId="{752A285F-9F56-4669-ACAB-C9291D351E41}" type="pres">
      <dgm:prSet presAssocID="{DE59025B-E660-472F-A0B5-1236EADC7930}" presName="linear" presStyleCnt="0">
        <dgm:presLayoutVars>
          <dgm:animLvl val="lvl"/>
          <dgm:resizeHandles val="exact"/>
        </dgm:presLayoutVars>
      </dgm:prSet>
      <dgm:spPr/>
    </dgm:pt>
    <dgm:pt modelId="{5ADF0734-13E3-42F3-8E7F-6E388F0C8EE4}" type="pres">
      <dgm:prSet presAssocID="{58F5327A-EAF2-4DE0-883A-9035F6F70C8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72F66B4-935F-4657-9AE3-164720F36B8E}" srcId="{DE59025B-E660-472F-A0B5-1236EADC7930}" destId="{58F5327A-EAF2-4DE0-883A-9035F6F70C87}" srcOrd="0" destOrd="0" parTransId="{0EC26DE7-EB8E-4F02-A24D-2C9911D9F242}" sibTransId="{F0C1ECE0-ECA7-4BE0-8491-5317CA8E7282}"/>
    <dgm:cxn modelId="{46F8EFB9-E48C-49AB-8111-2F52DD721CBC}" type="presOf" srcId="{58F5327A-EAF2-4DE0-883A-9035F6F70C87}" destId="{5ADF0734-13E3-42F3-8E7F-6E388F0C8EE4}" srcOrd="0" destOrd="0" presId="urn:microsoft.com/office/officeart/2005/8/layout/vList2"/>
    <dgm:cxn modelId="{898CCEFA-6A18-464A-ABEC-92DE4A13D1DC}" type="presOf" srcId="{DE59025B-E660-472F-A0B5-1236EADC7930}" destId="{752A285F-9F56-4669-ACAB-C9291D351E41}" srcOrd="0" destOrd="0" presId="urn:microsoft.com/office/officeart/2005/8/layout/vList2"/>
    <dgm:cxn modelId="{2F097056-CCD0-4FD6-A991-B798C85F1D17}" type="presParOf" srcId="{752A285F-9F56-4669-ACAB-C9291D351E41}" destId="{5ADF0734-13E3-42F3-8E7F-6E388F0C8E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BF50DC-CCD0-4981-AED3-A556E4B5B9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DFAE0C6-021B-4C37-AAB3-1EB04E17C853}">
      <dgm:prSet custT="1"/>
      <dgm:spPr/>
      <dgm:t>
        <a:bodyPr/>
        <a:lstStyle/>
        <a:p>
          <a:pPr algn="ctr" rtl="0"/>
          <a:r>
            <a:rPr lang="en-US" sz="4400" dirty="0"/>
            <a:t>Naming a thing or an action by imitating the sound associated with it  </a:t>
          </a:r>
        </a:p>
      </dgm:t>
    </dgm:pt>
    <dgm:pt modelId="{3D8F969E-A330-4ED0-AEC8-385AEE807478}" type="parTrans" cxnId="{1D54A663-2255-482B-A101-C9B8C31ACAF2}">
      <dgm:prSet/>
      <dgm:spPr/>
      <dgm:t>
        <a:bodyPr/>
        <a:lstStyle/>
        <a:p>
          <a:endParaRPr lang="en-US"/>
        </a:p>
      </dgm:t>
    </dgm:pt>
    <dgm:pt modelId="{377DDD45-3D14-4902-ACD4-D166E3A6166D}" type="sibTrans" cxnId="{1D54A663-2255-482B-A101-C9B8C31ACAF2}">
      <dgm:prSet/>
      <dgm:spPr/>
      <dgm:t>
        <a:bodyPr/>
        <a:lstStyle/>
        <a:p>
          <a:endParaRPr lang="en-US"/>
        </a:p>
      </dgm:t>
    </dgm:pt>
    <dgm:pt modelId="{90D29DD5-D42D-439E-90FC-02052CBE49F7}" type="pres">
      <dgm:prSet presAssocID="{8FBF50DC-CCD0-4981-AED3-A556E4B5B93C}" presName="linear" presStyleCnt="0">
        <dgm:presLayoutVars>
          <dgm:animLvl val="lvl"/>
          <dgm:resizeHandles val="exact"/>
        </dgm:presLayoutVars>
      </dgm:prSet>
      <dgm:spPr/>
    </dgm:pt>
    <dgm:pt modelId="{72780CAE-2A65-44E2-9A95-F44EA71059CE}" type="pres">
      <dgm:prSet presAssocID="{8DFAE0C6-021B-4C37-AAB3-1EB04E17C85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DBAA30F-CB70-4075-91F3-152FE5D94487}" type="presOf" srcId="{8DFAE0C6-021B-4C37-AAB3-1EB04E17C853}" destId="{72780CAE-2A65-44E2-9A95-F44EA71059CE}" srcOrd="0" destOrd="0" presId="urn:microsoft.com/office/officeart/2005/8/layout/vList2"/>
    <dgm:cxn modelId="{1D54A663-2255-482B-A101-C9B8C31ACAF2}" srcId="{8FBF50DC-CCD0-4981-AED3-A556E4B5B93C}" destId="{8DFAE0C6-021B-4C37-AAB3-1EB04E17C853}" srcOrd="0" destOrd="0" parTransId="{3D8F969E-A330-4ED0-AEC8-385AEE807478}" sibTransId="{377DDD45-3D14-4902-ACD4-D166E3A6166D}"/>
    <dgm:cxn modelId="{A8D195F2-E50A-4747-A968-FE696BC6D34D}" type="presOf" srcId="{8FBF50DC-CCD0-4981-AED3-A556E4B5B93C}" destId="{90D29DD5-D42D-439E-90FC-02052CBE49F7}" srcOrd="0" destOrd="0" presId="urn:microsoft.com/office/officeart/2005/8/layout/vList2"/>
    <dgm:cxn modelId="{1995B268-F2CC-4875-8203-5DF46B988572}" type="presParOf" srcId="{90D29DD5-D42D-439E-90FC-02052CBE49F7}" destId="{72780CAE-2A65-44E2-9A95-F44EA71059C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554091-C00C-4080-89C9-948606A149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8CC716-5EE0-4E0B-ABC6-9E12A1FDFC25}">
      <dgm:prSet custT="1"/>
      <dgm:spPr/>
      <dgm:t>
        <a:bodyPr/>
        <a:lstStyle/>
        <a:p>
          <a:pPr algn="ctr" rtl="0"/>
          <a:r>
            <a:rPr lang="en-US" sz="4400" dirty="0"/>
            <a:t>The repetition of usually initial consonant sounds in two or more neighboring words or syllables </a:t>
          </a:r>
          <a:r>
            <a:rPr lang="en-US" sz="3600" dirty="0"/>
            <a:t> </a:t>
          </a:r>
        </a:p>
      </dgm:t>
    </dgm:pt>
    <dgm:pt modelId="{79D3038E-6796-4146-A257-2D615BEDBCEF}" type="parTrans" cxnId="{05D74ADC-3805-4899-9DA4-94A8E2417E00}">
      <dgm:prSet/>
      <dgm:spPr/>
      <dgm:t>
        <a:bodyPr/>
        <a:lstStyle/>
        <a:p>
          <a:endParaRPr lang="en-US"/>
        </a:p>
      </dgm:t>
    </dgm:pt>
    <dgm:pt modelId="{48AA7949-EBAF-43A0-BAF0-80AC5FF38F4A}" type="sibTrans" cxnId="{05D74ADC-3805-4899-9DA4-94A8E2417E00}">
      <dgm:prSet/>
      <dgm:spPr/>
      <dgm:t>
        <a:bodyPr/>
        <a:lstStyle/>
        <a:p>
          <a:endParaRPr lang="en-US"/>
        </a:p>
      </dgm:t>
    </dgm:pt>
    <dgm:pt modelId="{72C4CF5E-D5B6-4922-A552-EF44C5AFE661}" type="pres">
      <dgm:prSet presAssocID="{99554091-C00C-4080-89C9-948606A1497B}" presName="linear" presStyleCnt="0">
        <dgm:presLayoutVars>
          <dgm:animLvl val="lvl"/>
          <dgm:resizeHandles val="exact"/>
        </dgm:presLayoutVars>
      </dgm:prSet>
      <dgm:spPr/>
    </dgm:pt>
    <dgm:pt modelId="{45AC027B-D52B-40D6-9E41-B659D4EAE1FA}" type="pres">
      <dgm:prSet presAssocID="{E78CC716-5EE0-4E0B-ABC6-9E12A1FDFC25}" presName="parentText" presStyleLbl="node1" presStyleIdx="0" presStyleCnt="1" custScaleY="585055">
        <dgm:presLayoutVars>
          <dgm:chMax val="0"/>
          <dgm:bulletEnabled val="1"/>
        </dgm:presLayoutVars>
      </dgm:prSet>
      <dgm:spPr/>
    </dgm:pt>
  </dgm:ptLst>
  <dgm:cxnLst>
    <dgm:cxn modelId="{2F81156B-8E78-490C-BF64-4CC24AB3EC57}" type="presOf" srcId="{99554091-C00C-4080-89C9-948606A1497B}" destId="{72C4CF5E-D5B6-4922-A552-EF44C5AFE661}" srcOrd="0" destOrd="0" presId="urn:microsoft.com/office/officeart/2005/8/layout/vList2"/>
    <dgm:cxn modelId="{05D74ADC-3805-4899-9DA4-94A8E2417E00}" srcId="{99554091-C00C-4080-89C9-948606A1497B}" destId="{E78CC716-5EE0-4E0B-ABC6-9E12A1FDFC25}" srcOrd="0" destOrd="0" parTransId="{79D3038E-6796-4146-A257-2D615BEDBCEF}" sibTransId="{48AA7949-EBAF-43A0-BAF0-80AC5FF38F4A}"/>
    <dgm:cxn modelId="{A1B773FF-291C-4F14-8424-9547AC4E4D3C}" type="presOf" srcId="{E78CC716-5EE0-4E0B-ABC6-9E12A1FDFC25}" destId="{45AC027B-D52B-40D6-9E41-B659D4EAE1FA}" srcOrd="0" destOrd="0" presId="urn:microsoft.com/office/officeart/2005/8/layout/vList2"/>
    <dgm:cxn modelId="{7B9F8464-9BB2-44EE-BA52-B6BDF6917D83}" type="presParOf" srcId="{72C4CF5E-D5B6-4922-A552-EF44C5AFE661}" destId="{45AC027B-D52B-40D6-9E41-B659D4EAE1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F6020-BE20-48D0-8229-4D12831CC984}">
      <dsp:nvSpPr>
        <dsp:cNvPr id="0" name=""/>
        <dsp:cNvSpPr/>
      </dsp:nvSpPr>
      <dsp:spPr>
        <a:xfrm>
          <a:off x="0" y="464"/>
          <a:ext cx="7543800" cy="2513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Figurative language is language that uses words or expressions with a meaning that is different from the literal interpretation.</a:t>
          </a:r>
        </a:p>
      </dsp:txBody>
      <dsp:txXfrm>
        <a:off x="122707" y="123171"/>
        <a:ext cx="7298386" cy="22682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1F2F4-1CE9-49F9-94C8-51D6B9BAD064}">
      <dsp:nvSpPr>
        <dsp:cNvPr id="0" name=""/>
        <dsp:cNvSpPr/>
      </dsp:nvSpPr>
      <dsp:spPr>
        <a:xfrm>
          <a:off x="0" y="4"/>
          <a:ext cx="6400800" cy="25907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A figure of speech comparing two unlike things that is often introduced by like or as  </a:t>
          </a:r>
        </a:p>
      </dsp:txBody>
      <dsp:txXfrm>
        <a:off x="0" y="4"/>
        <a:ext cx="6400800" cy="2590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C873F-5760-4AEA-8B2D-8D74D4433785}">
      <dsp:nvSpPr>
        <dsp:cNvPr id="0" name=""/>
        <dsp:cNvSpPr/>
      </dsp:nvSpPr>
      <dsp:spPr>
        <a:xfrm>
          <a:off x="0" y="1139"/>
          <a:ext cx="6400800" cy="175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The language peculiar to a group of people    </a:t>
          </a:r>
        </a:p>
      </dsp:txBody>
      <dsp:txXfrm>
        <a:off x="0" y="1139"/>
        <a:ext cx="6400800" cy="17503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CBDED-7846-46E2-8BFB-846C0525ADB9}">
      <dsp:nvSpPr>
        <dsp:cNvPr id="0" name=""/>
        <dsp:cNvSpPr/>
      </dsp:nvSpPr>
      <dsp:spPr>
        <a:xfrm>
          <a:off x="0" y="76200"/>
          <a:ext cx="6477000" cy="2971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Comparing two things by using one kind of object or using in place of another to suggest the likeness between them</a:t>
          </a:r>
          <a:r>
            <a:rPr lang="en-US" sz="3600" kern="1200" dirty="0"/>
            <a:t>     </a:t>
          </a:r>
        </a:p>
      </dsp:txBody>
      <dsp:txXfrm>
        <a:off x="145071" y="221271"/>
        <a:ext cx="6186858" cy="26816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AFA8C-0191-41F9-AFD8-E40893FE31D1}">
      <dsp:nvSpPr>
        <dsp:cNvPr id="0" name=""/>
        <dsp:cNvSpPr/>
      </dsp:nvSpPr>
      <dsp:spPr>
        <a:xfrm>
          <a:off x="0" y="63299"/>
          <a:ext cx="6400800" cy="177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Big exaggeration, usually with humor  between them   </a:t>
          </a:r>
          <a:r>
            <a:rPr lang="en-US" sz="3800" kern="1200" dirty="0"/>
            <a:t>  </a:t>
          </a:r>
        </a:p>
      </dsp:txBody>
      <dsp:txXfrm>
        <a:off x="0" y="63299"/>
        <a:ext cx="6400800" cy="1778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A9848-FCB3-4736-BC8A-222EC392B3C8}">
      <dsp:nvSpPr>
        <dsp:cNvPr id="0" name=""/>
        <dsp:cNvSpPr/>
      </dsp:nvSpPr>
      <dsp:spPr>
        <a:xfrm>
          <a:off x="0" y="536"/>
          <a:ext cx="6781800" cy="17515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A word or phrase that has become overly familiar or commonplace </a:t>
          </a:r>
        </a:p>
      </dsp:txBody>
      <dsp:txXfrm>
        <a:off x="85502" y="86038"/>
        <a:ext cx="6610796" cy="15805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F0734-13E3-42F3-8E7F-6E388F0C8EE4}">
      <dsp:nvSpPr>
        <dsp:cNvPr id="0" name=""/>
        <dsp:cNvSpPr/>
      </dsp:nvSpPr>
      <dsp:spPr>
        <a:xfrm>
          <a:off x="0" y="1139"/>
          <a:ext cx="6781800" cy="175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Giving something human qualities  </a:t>
          </a:r>
        </a:p>
      </dsp:txBody>
      <dsp:txXfrm>
        <a:off x="0" y="1139"/>
        <a:ext cx="6781800" cy="17503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80CAE-2A65-44E2-9A95-F44EA71059CE}">
      <dsp:nvSpPr>
        <dsp:cNvPr id="0" name=""/>
        <dsp:cNvSpPr/>
      </dsp:nvSpPr>
      <dsp:spPr>
        <a:xfrm>
          <a:off x="0" y="125"/>
          <a:ext cx="7315200" cy="1752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Naming a thing or an action by imitating the sound associated with it  </a:t>
          </a:r>
        </a:p>
      </dsp:txBody>
      <dsp:txXfrm>
        <a:off x="0" y="125"/>
        <a:ext cx="7315200" cy="17523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C027B-D52B-40D6-9E41-B659D4EAE1FA}">
      <dsp:nvSpPr>
        <dsp:cNvPr id="0" name=""/>
        <dsp:cNvSpPr/>
      </dsp:nvSpPr>
      <dsp:spPr>
        <a:xfrm>
          <a:off x="0" y="1302"/>
          <a:ext cx="6781800" cy="2664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The repetition of usually initial consonant sounds in two or more neighboring words or syllables </a:t>
          </a:r>
          <a:r>
            <a:rPr lang="en-US" sz="3600" kern="1200" dirty="0"/>
            <a:t> </a:t>
          </a:r>
        </a:p>
      </dsp:txBody>
      <dsp:txXfrm>
        <a:off x="0" y="1302"/>
        <a:ext cx="6781800" cy="2664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56F2A-C32C-42F5-9407-1952EBAA0E40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AD27D-3C3E-4773-83E4-C412A50EA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B4A8-B741-4AFA-92F9-54663A8C9FCA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170C-543F-4D45-91AF-E85B7DB31DBA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6731-5729-4EF4-ABDC-4B578C4001DB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339C-B87F-4F30-AE52-BF0E105C0BF2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C5A7-CA86-42DD-B11E-E0B071B2DAFE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B514-216F-4D0D-BC0C-7A519D0570DC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3562-FFE5-481A-A65F-5D9AE0F4F71E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3130-AE32-414D-8A3F-B07E03592ED7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5C28-70DD-4FBC-B9CB-AD209A46AAB9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08E7-1DDE-496D-A090-BB92F0BD597A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AFC9-BCC0-4ABD-B7AA-8228E5A7DD89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318EA-98FA-4DB4-81A4-ED8A21B93E64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E446-A7DE-4101-B779-B4FA5A627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Figurative Language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838200" y="3048000"/>
          <a:ext cx="75438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0F6020-BE20-48D0-8229-4D12831CC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600F6020-BE20-48D0-8229-4D12831CC9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Simile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371600" y="1676400"/>
          <a:ext cx="64008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46482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The sun is like a yellow ball of fire in the sky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A1F2F4-1CE9-49F9-94C8-51D6B9BAD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1BA1F2F4-1CE9-49F9-94C8-51D6B9BAD0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Idiom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371600" y="22860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43434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She sings at the top of her lungs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BC873F-5760-4AEA-8B2D-8D74D4433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E8BC873F-5760-4AEA-8B2D-8D74D44337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Metaphor</a:t>
            </a:r>
            <a:r>
              <a:rPr lang="en-US" b="1" dirty="0"/>
              <a:t> </a:t>
            </a:r>
            <a:endParaRPr lang="en-US" dirty="0">
              <a:latin typeface="Bernard MT Condensed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371600" y="1676400"/>
          <a:ext cx="64770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51054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The hospital is a refrigerator </a:t>
            </a:r>
            <a:endParaRPr lang="en-US" sz="36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4CBDED-7846-46E2-8BFB-846C0525A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1B4CBDED-7846-46E2-8BFB-846C0525A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Hyperbole</a:t>
            </a:r>
            <a:r>
              <a:rPr lang="en-US" b="1" dirty="0"/>
              <a:t> 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371600" y="2133600"/>
          <a:ext cx="64008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49530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I'm so hungry, I could eat a horse!</a:t>
            </a:r>
            <a:endParaRPr lang="en-US" sz="36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EAFA8C-0191-41F9-AFD8-E40893FE3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B1EAFA8C-0191-41F9-AFD8-E40893FE31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Cliché</a:t>
            </a:r>
            <a:r>
              <a:rPr lang="en-US" b="1" dirty="0"/>
              <a:t> </a:t>
            </a:r>
            <a:endParaRPr lang="en-US" dirty="0">
              <a:latin typeface="Bernard MT Condensed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143000" y="2057400"/>
          <a:ext cx="6781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44196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No pain, no gain,</a:t>
            </a:r>
          </a:p>
          <a:p>
            <a:pPr algn="ctr"/>
            <a:r>
              <a:rPr lang="en-US" sz="3600" dirty="0"/>
              <a:t>What goes around comes around</a:t>
            </a:r>
            <a:r>
              <a:rPr lang="en-US" sz="3600" dirty="0">
                <a:latin typeface="+mj-lt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4A9848-FCB3-4736-BC8A-222EC392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824A9848-FCB3-4736-BC8A-222EC392B3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Personification </a:t>
            </a:r>
            <a:r>
              <a:rPr lang="en-US" b="1" dirty="0"/>
              <a:t> </a:t>
            </a:r>
            <a:endParaRPr lang="en-US" dirty="0">
              <a:latin typeface="Bernard MT Condensed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143000" y="2057400"/>
          <a:ext cx="6781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44196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The stuffed bear smiled as the little boy hugged him close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DF0734-13E3-42F3-8E7F-6E388F0C8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5ADF0734-13E3-42F3-8E7F-6E388F0C8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Onomatopoeia </a:t>
            </a:r>
            <a:r>
              <a:rPr lang="en-US" b="1" dirty="0"/>
              <a:t> </a:t>
            </a:r>
            <a:endParaRPr lang="en-US" dirty="0">
              <a:latin typeface="Bernard MT Condensed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838200" y="2286000"/>
          <a:ext cx="73152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46482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buzz, hiss, roar, woof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780CAE-2A65-44E2-9A95-F44EA7105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72780CAE-2A65-44E2-9A95-F44EA71059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Alliteration</a:t>
            </a: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nard MT Condensed" pitchFamily="18" charset="0"/>
              </a:rPr>
              <a:t> </a:t>
            </a:r>
            <a:r>
              <a:rPr lang="en-US" b="1" dirty="0"/>
              <a:t> </a:t>
            </a:r>
            <a:endParaRPr lang="en-US" dirty="0">
              <a:latin typeface="Bernard MT Condensed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143000" y="1676400"/>
          <a:ext cx="6781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45720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The wild and woolly walrus waits and wonders when we'll walk by.</a:t>
            </a:r>
            <a:r>
              <a:rPr lang="en-US" sz="3600" dirty="0">
                <a:latin typeface="Bernard MT Condensed" pitchFamily="18" charset="0"/>
              </a:rPr>
              <a:t> 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E446-A7DE-4101-B779-B4FA5A627D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AC027B-D52B-40D6-9E41-B659D4EAE1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45AC027B-D52B-40D6-9E41-B659D4EAE1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  <p:bldP spid="4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210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Bernard MT Condensed</vt:lpstr>
      <vt:lpstr>Calibri</vt:lpstr>
      <vt:lpstr>Office Theme</vt:lpstr>
      <vt:lpstr>Figurative Language</vt:lpstr>
      <vt:lpstr>Simile</vt:lpstr>
      <vt:lpstr>Idiom</vt:lpstr>
      <vt:lpstr>Metaphor </vt:lpstr>
      <vt:lpstr>Hyperbole </vt:lpstr>
      <vt:lpstr>Cliché </vt:lpstr>
      <vt:lpstr>Personification  </vt:lpstr>
      <vt:lpstr>Onomatopoeia  </vt:lpstr>
      <vt:lpstr>Alliteration  </vt:lpstr>
    </vt:vector>
  </TitlesOfParts>
  <Company>PUSD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</dc:title>
  <dc:creator>User</dc:creator>
  <cp:lastModifiedBy>isac</cp:lastModifiedBy>
  <cp:revision>23</cp:revision>
  <dcterms:created xsi:type="dcterms:W3CDTF">2013-01-17T19:52:04Z</dcterms:created>
  <dcterms:modified xsi:type="dcterms:W3CDTF">2017-10-29T23:27:12Z</dcterms:modified>
</cp:coreProperties>
</file>