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Outsiders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S.E. Hinton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About the Novel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Set in the 1960s in Tulsa, Oklahoma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Tells the story of class conflict between rich and poor teenagers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Some violence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S.E. Hinton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Best known for “The Outsiders”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Wrote her first novel as a high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school student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Female convinced to use initials instead of her name so audience might think she was male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1850" y="297670"/>
            <a:ext cx="1674950" cy="221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Greasers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9858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Long, greasy hair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From the “wrong” side of town (East side)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Poor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Reputation for getting into trouble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Streetwise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Low academics/expectations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Territorial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Carry blades (ready to fight)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Greasers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Ponyboy Curtis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Darry Curtis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Sodapop Curtis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Two-Bit Matthews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Steve Randle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Dallas Winston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Johnny Cade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Sandy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Socials (Socs)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Short, neat hair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From West side of town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Upper middle class/wealthy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Snobby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Smart/high academic achievement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Confident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High expectations from family/friends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Like to jump Greasers if they are alone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Socials (Socs)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Cherry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Marcia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Randy Adderson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Bob Sheldon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Paul Holden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Ground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Teeagers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Hate the other group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Loyal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Defined by image and expectations of the group as a whole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western</vt:lpstr>
      <vt:lpstr>The Outsiders</vt:lpstr>
      <vt:lpstr>About the Novel</vt:lpstr>
      <vt:lpstr>S.E. Hinton</vt:lpstr>
      <vt:lpstr>Greasers</vt:lpstr>
      <vt:lpstr>Greasers</vt:lpstr>
      <vt:lpstr>Socials (Socs)</vt:lpstr>
      <vt:lpstr>Socials (Socs)</vt:lpstr>
      <vt:lpstr>Common 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Outsiders</dc:title>
  <dc:creator>isac</dc:creator>
  <cp:lastModifiedBy>isac</cp:lastModifiedBy>
  <cp:revision>1</cp:revision>
  <dcterms:modified xsi:type="dcterms:W3CDTF">2017-08-28T23:05:39Z</dcterms:modified>
</cp:coreProperties>
</file>