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74" autoAdjust="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8/20/2017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8/20/2017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8/20/2017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8/20/2017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8/20/2017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8/20/2017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8/20/2017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8/20/2017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Words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</a:t>
            </a:r>
          </a:p>
          <a:p>
            <a:r>
              <a:rPr lang="en-US" dirty="0"/>
              <a:t>Ms. D. Lopez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28875"/>
            <a:ext cx="10972800" cy="5827106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Evident (</a:t>
            </a:r>
            <a:r>
              <a:rPr lang="en-US" sz="3600" dirty="0" err="1"/>
              <a:t>Adj</a:t>
            </a:r>
            <a:r>
              <a:rPr lang="en-US" sz="3600" dirty="0"/>
              <a:t>):</a:t>
            </a:r>
            <a:r>
              <a:rPr lang="en-US" sz="3600" dirty="0"/>
              <a:t>plain or obvious; clearly seen or understood.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Factor(Noun):</a:t>
            </a:r>
            <a:r>
              <a:rPr lang="en-US" sz="3600" dirty="0"/>
              <a:t>a circumstance, fact, or influence that contributes to a result or outcome.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Indicate(Verb):</a:t>
            </a:r>
            <a:r>
              <a:rPr lang="en-US" sz="3600" dirty="0"/>
              <a:t>to point out or point to.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Similar(</a:t>
            </a:r>
            <a:r>
              <a:rPr lang="en-US" sz="3600" dirty="0" err="1"/>
              <a:t>Adj</a:t>
            </a:r>
            <a:r>
              <a:rPr lang="en-US" sz="3600" dirty="0"/>
              <a:t>):</a:t>
            </a:r>
            <a:r>
              <a:rPr lang="en-US" sz="3600" dirty="0"/>
              <a:t>resembling without being identical.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460" y="828876"/>
            <a:ext cx="10504968" cy="5380538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Specific(</a:t>
            </a:r>
            <a:r>
              <a:rPr lang="en-US" sz="3600" dirty="0" err="1"/>
              <a:t>Adj</a:t>
            </a:r>
            <a:r>
              <a:rPr lang="en-US" sz="3600" dirty="0"/>
              <a:t>):</a:t>
            </a:r>
            <a:r>
              <a:rPr lang="en-US" sz="3600" dirty="0"/>
              <a:t>clearly defined or identified.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Ravine(Noun):</a:t>
            </a:r>
            <a:r>
              <a:rPr lang="en-US" sz="3600" dirty="0"/>
              <a:t>a deep, narrow valley with steep sides.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Gnarly(</a:t>
            </a:r>
            <a:r>
              <a:rPr lang="en-US" sz="3600" dirty="0" err="1"/>
              <a:t>Adj</a:t>
            </a:r>
            <a:r>
              <a:rPr lang="en-US" sz="3600" dirty="0"/>
              <a:t>):</a:t>
            </a:r>
            <a:r>
              <a:rPr lang="en-US" sz="3600" dirty="0"/>
              <a:t>difficult, dangerous, or challenging.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Foreshadowing</a:t>
            </a:r>
            <a:r>
              <a:rPr lang="en-US" sz="3600"/>
              <a:t>(Verb):</a:t>
            </a:r>
            <a:r>
              <a:rPr lang="en-US" sz="3600"/>
              <a:t>be a warning or indication of (a future event).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82.potx" id="{C7E6B991-3A23-437A-8D29-ED281D521976}" vid="{F26B006C-EE13-4475-892D-508C9086ECB4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 to elementary school presentation (widescreen)</Template>
  <TotalTime>12</TotalTime>
  <Words>31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Cambria</vt:lpstr>
      <vt:lpstr>Back to School 16x9</vt:lpstr>
      <vt:lpstr>Vocabulary Words</vt:lpstr>
      <vt:lpstr>Evident (Adj):plain or obvious; clearly seen or understood.  Factor(Noun):a circumstance, fact, or influence that contributes to a result or outcome.  Indicate(Verb):to point out or point to.  Similar(Adj):resembling without being identical.</vt:lpstr>
      <vt:lpstr>Specific(Adj):clearly defined or identified.  Ravine(Noun):a deep, narrow valley with steep sides.  Gnarly(Adj):difficult, dangerous, or challenging.  Foreshadowing(Verb):be a warning or indication of (a future event).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Words</dc:title>
  <dc:creator>isac</dc:creator>
  <cp:lastModifiedBy>isac</cp:lastModifiedBy>
  <cp:revision>11</cp:revision>
  <dcterms:created xsi:type="dcterms:W3CDTF">2017-08-20T21:39:25Z</dcterms:created>
  <dcterms:modified xsi:type="dcterms:W3CDTF">2017-08-20T21:51:56Z</dcterms:modified>
</cp:coreProperties>
</file>