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78" r:id="rId4"/>
    <p:sldId id="279" r:id="rId5"/>
    <p:sldId id="280" r:id="rId6"/>
    <p:sldId id="281" r:id="rId7"/>
    <p:sldId id="285" r:id="rId8"/>
    <p:sldId id="286" r:id="rId9"/>
    <p:sldId id="287" r:id="rId10"/>
    <p:sldId id="282" r:id="rId11"/>
    <p:sldId id="283" r:id="rId12"/>
    <p:sldId id="284" r:id="rId13"/>
    <p:sldId id="288" r:id="rId14"/>
    <p:sldId id="289" r:id="rId15"/>
    <p:sldId id="290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5B2F01-6EF1-4476-A4EA-E2E62F77065C}" type="datetimeFigureOut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2B9950-E213-4ED4-BEB2-F97705748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26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D23B18B-0620-4FEA-A44B-1495D5E37CF1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2568DF-9141-4F74-B2BC-787BEBA39AE0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3F6E6E-BCB4-4C1A-B82D-BEA8A245DD2E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F401D7-E884-4C94-8233-DA14A5D9693F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198A5B-1C11-405D-AFD6-F84612B283CE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4F7784-89B3-4E1D-AF37-19770121B9A4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D022227-FDD2-462F-88DF-5376B24C02A0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495643"/>
            <a:ext cx="7772400" cy="6286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01656"/>
            <a:ext cx="64008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11A5-2B9B-4010-A641-93C736BBCF25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EBA1-3D61-482F-8686-8D6A61D42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67000"/>
            <a:ext cx="2398713" cy="444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19200"/>
            <a:ext cx="4730750" cy="48933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3124200"/>
            <a:ext cx="2398713" cy="3001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EB82-8D26-4189-A28C-72743F76E228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5B3F-C6CE-4A2C-B22B-ED1A2B59B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4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23256" y="1284684"/>
            <a:ext cx="5297488" cy="397311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9475-4355-4EAD-9C4D-F85BDFAA8FDA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4EC1-7947-4D1C-9F7B-64C97FE09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0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470" y="1066800"/>
            <a:ext cx="7315200" cy="96980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7315200" cy="40386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1141-DB5A-4EE1-B07B-02B4019251C0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701D-AE09-4A8C-BA9C-96EA2B1D6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162800" cy="96980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7162800" cy="4038600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8930-E588-4E83-8010-7DEAD36CD932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F3BBDB-6889-418C-9BA9-48B4C68E9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0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19400" y="37806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819400" y="23622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19400" y="3071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19400" y="44898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819400" y="51990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1817916"/>
            <a:ext cx="74676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FB60-65D2-4AD0-9C64-7EDA915FE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6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ngle_movie_ticket_pc_8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981200"/>
            <a:ext cx="39211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53475"/>
            <a:ext cx="7848600" cy="685799"/>
          </a:xfrm>
        </p:spPr>
        <p:txBody>
          <a:bodyPr anchor="t">
            <a:noAutofit/>
          </a:bodyPr>
          <a:lstStyle>
            <a:lvl1pPr algn="ctr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4321290"/>
            <a:ext cx="5486400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505F4-53DA-4D30-BC16-DB7FBD526828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53DB-AA82-4689-BD21-7290BFA5E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315200" cy="9698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3290658" cy="40687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290658" cy="40687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2895600"/>
            <a:ext cx="1524000" cy="16002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ADEA-265A-43DC-B0AC-B650271EC046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88D8-8105-4A41-AD17-B05037783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66800"/>
            <a:ext cx="6400800" cy="96980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98638"/>
            <a:ext cx="35829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49512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798638"/>
            <a:ext cx="35083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449512"/>
            <a:ext cx="3508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33A3-CCFC-4D11-B5D9-BA868BC94D3A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1F5C-E454-474D-A5B2-CC9F13808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4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F1A4-BE8A-4278-B6D1-785136127E10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17DE-8DC4-48AB-A0C5-38AAB6C9A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2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2046-56FA-4D71-828F-BD8A6F841791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DD43-6C50-4FAD-963A-447BC0242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6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1066800"/>
            <a:ext cx="7467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2286000"/>
            <a:ext cx="746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828800" y="640080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94846C-3C05-41EC-8184-886789D39390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A7366FD-5DA2-4D2A-BBDA-4756ED4EE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4" r:id="rId2"/>
    <p:sldLayoutId id="2147483692" r:id="rId3"/>
    <p:sldLayoutId id="2147483693" r:id="rId4"/>
    <p:sldLayoutId id="214748369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6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7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2590800" y="5715000"/>
            <a:ext cx="5638800" cy="10668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“All the world’s a stage, and all the students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merely writers.”</a:t>
            </a:r>
            <a:endParaRPr lang="en-US" sz="2800" b="1" dirty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462213" y="1447800"/>
            <a:ext cx="4114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Stages </a:t>
            </a:r>
            <a:br>
              <a:rPr lang="en-US" sz="54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54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br>
              <a:rPr lang="en-US" sz="54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54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Writing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685800" y="2130425"/>
            <a:ext cx="7772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Introducing</a:t>
            </a:r>
            <a:r>
              <a:rPr lang="en-US" sz="720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en-US" sz="7200">
                <a:solidFill>
                  <a:srgbClr val="FFC000"/>
                </a:solidFill>
                <a:latin typeface="Calibri" pitchFamily="34" charset="0"/>
              </a:rPr>
            </a:br>
            <a:endParaRPr lang="en-US" sz="72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2590800" y="5715000"/>
            <a:ext cx="5638800" cy="10668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“All the world’s a stage, and all the students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merely writers.”</a:t>
            </a:r>
            <a:endParaRPr lang="en-US" sz="2800" b="1" dirty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381125" y="1600200"/>
            <a:ext cx="6391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Revising</a:t>
            </a:r>
          </a:p>
        </p:txBody>
      </p:sp>
      <p:sp>
        <p:nvSpPr>
          <p:cNvPr id="8" name="Title 19"/>
          <p:cNvSpPr txBox="1">
            <a:spLocks/>
          </p:cNvSpPr>
          <p:nvPr/>
        </p:nvSpPr>
        <p:spPr>
          <a:xfrm>
            <a:off x="2209800" y="5638800"/>
            <a:ext cx="5562600" cy="11430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44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to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MAKE IT BETTER</a:t>
            </a:r>
            <a:endParaRPr lang="en-US" sz="4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256857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76200"/>
            <a:ext cx="1524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477000" y="4178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52400" y="762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-2525713"/>
            <a:ext cx="4572000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Stages of the Writing Process</a:t>
            </a:r>
            <a:endParaRPr lang="en-US" sz="1400" dirty="0">
              <a:latin typeface="Arial" pitchFamily="34" charset="0"/>
            </a:endParaRPr>
          </a:p>
        </p:txBody>
      </p:sp>
      <p:pic>
        <p:nvPicPr>
          <p:cNvPr id="1843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1143000"/>
            <a:ext cx="256857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152400" y="1371600"/>
            <a:ext cx="9067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Read what you have written again. 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Yes, you actually have to re-read your writing.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Rearrange words or sentences. 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you using the same sentence order time after time?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Take out or add parts. 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all parts of the writing support your purpose or topic?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FFC000"/>
                </a:solidFill>
                <a:latin typeface="+mn-lt"/>
              </a:rPr>
            </a:br>
            <a:endParaRPr lang="en-US" sz="2000" b="1" dirty="0">
              <a:solidFill>
                <a:srgbClr val="FFC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Replace “dead” words or unclear words. 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know the words you love to use time and time </a:t>
            </a:r>
            <a:r>
              <a:rPr lang="en-US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again.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Read your writing aloud (if you are allowed to) to be sure 	it flows smoothly.  </a:t>
            </a:r>
            <a:r>
              <a:rPr lang="en-US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 it is like getting in a car with a first 	time driver (stop and go</a:t>
            </a:r>
            <a:r>
              <a:rPr lang="en-US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- </a:t>
            </a:r>
            <a:r>
              <a:rPr lang="en-US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revise!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571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800600"/>
            <a:ext cx="5730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849688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0525"/>
            <a:ext cx="5715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057400"/>
            <a:ext cx="573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9"/>
          <p:cNvSpPr>
            <a:spLocks noGrp="1"/>
          </p:cNvSpPr>
          <p:nvPr>
            <p:ph type="title"/>
          </p:nvPr>
        </p:nvSpPr>
        <p:spPr>
          <a:xfrm>
            <a:off x="2209800" y="-76200"/>
            <a:ext cx="6324600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Stage </a:t>
            </a: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3: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Revising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to MAKE IT BETTER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685800" y="2130425"/>
            <a:ext cx="7772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Introducing</a:t>
            </a:r>
            <a:r>
              <a:rPr lang="en-US" sz="720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en-US" sz="7200">
                <a:solidFill>
                  <a:srgbClr val="FFC000"/>
                </a:solidFill>
                <a:latin typeface="Calibri" pitchFamily="34" charset="0"/>
              </a:rPr>
            </a:br>
            <a:endParaRPr lang="en-US" sz="72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2590800" y="5715000"/>
            <a:ext cx="5638800" cy="10668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“All the world’s a stage, and all the students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merely writers.”</a:t>
            </a:r>
            <a:endParaRPr lang="en-US" sz="2800" b="1" dirty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6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143000" y="1600200"/>
            <a:ext cx="700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EDIT</a:t>
            </a:r>
            <a:endParaRPr lang="en-US" sz="7200" b="1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le 19"/>
          <p:cNvSpPr txBox="1">
            <a:spLocks/>
          </p:cNvSpPr>
          <p:nvPr/>
        </p:nvSpPr>
        <p:spPr>
          <a:xfrm>
            <a:off x="2209800" y="5638800"/>
            <a:ext cx="5562600" cy="11430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44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to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MAKE IT CORRECT</a:t>
            </a:r>
            <a:endParaRPr lang="en-US" sz="4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2997200"/>
            <a:ext cx="30638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76200"/>
            <a:ext cx="1524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6477000" y="4178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52400" y="762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-2525713"/>
            <a:ext cx="4572000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Stages of the Writing Process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8" name="Title 19"/>
          <p:cNvSpPr txBox="1">
            <a:spLocks/>
          </p:cNvSpPr>
          <p:nvPr/>
        </p:nvSpPr>
        <p:spPr bwMode="auto">
          <a:xfrm>
            <a:off x="2209800" y="163513"/>
            <a:ext cx="62484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Stage 4: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Editing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to MAKE IT CORRECT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1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438400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4799" y="1411843"/>
            <a:ext cx="838200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 sure all sentences are complete. 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you have a variety of sentence types?</a:t>
            </a:r>
            <a:r>
              <a:rPr lang="en-US" sz="19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1900" b="1" dirty="0">
                <a:solidFill>
                  <a:srgbClr val="FFC000"/>
                </a:solidFill>
                <a:latin typeface="+mn-lt"/>
              </a:rPr>
            </a:br>
            <a:r>
              <a:rPr lang="en-US" sz="1900" b="1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Correct spelling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capitalization, and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punctuation.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made sure you have 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followed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rules 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of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grammar?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 the first word in a sentence capitalized?  </a:t>
            </a:r>
            <a:endParaRPr lang="en-US" sz="1900" b="1" dirty="0" smtClean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you eliminated random capitalization?  </a:t>
            </a:r>
            <a:endParaRPr lang="en-US" sz="1900" b="1" dirty="0" smtClean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	sentences have punctuation at the end.!?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(Just choose one)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Change words that are not used correctly.  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Watch out for homophones!!!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en-US" sz="2000" b="1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There</a:t>
            </a: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deadly!  No, </a:t>
            </a:r>
            <a:r>
              <a:rPr lang="en-US" sz="2000" b="1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their</a:t>
            </a: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deadly!</a:t>
            </a:r>
            <a:r>
              <a:rPr lang="en-US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		NO!!!</a:t>
            </a:r>
            <a:r>
              <a:rPr lang="en-US" sz="2000" b="1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They’re</a:t>
            </a:r>
            <a:r>
              <a:rPr lang="en-US" sz="20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deadly!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226050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819400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873250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685800" y="2130425"/>
            <a:ext cx="7772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Introducing</a:t>
            </a:r>
            <a:r>
              <a:rPr lang="en-US" sz="720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en-US" sz="7200">
                <a:solidFill>
                  <a:srgbClr val="FFC000"/>
                </a:solidFill>
                <a:latin typeface="Calibri" pitchFamily="34" charset="0"/>
              </a:rPr>
            </a:br>
            <a:endParaRPr lang="en-US" sz="72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2590800" y="5715000"/>
            <a:ext cx="5638800" cy="10668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“All the world’s a stage, and all the students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merely writers.”</a:t>
            </a:r>
            <a:endParaRPr lang="en-US" sz="2800" b="1" dirty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143000" y="1600200"/>
            <a:ext cx="700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Publish</a:t>
            </a:r>
            <a:endParaRPr lang="en-US" sz="7200" b="1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87655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9"/>
          <p:cNvSpPr txBox="1">
            <a:spLocks/>
          </p:cNvSpPr>
          <p:nvPr/>
        </p:nvSpPr>
        <p:spPr>
          <a:xfrm>
            <a:off x="2209800" y="5715000"/>
            <a:ext cx="5562600" cy="11430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44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to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SHARE THE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FINISHED PRODUCT</a:t>
            </a:r>
            <a:endParaRPr lang="en-US" sz="31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76200"/>
            <a:ext cx="1524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6477000" y="4178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52400" y="762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itle 19"/>
          <p:cNvSpPr>
            <a:spLocks noGrp="1"/>
          </p:cNvSpPr>
          <p:nvPr>
            <p:ph type="title"/>
          </p:nvPr>
        </p:nvSpPr>
        <p:spPr>
          <a:xfrm>
            <a:off x="3276600" y="0"/>
            <a:ext cx="5943600" cy="13239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Stage 5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Publish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to SHARE THE FINISHED PRODUCT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58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2192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600" y="1257300"/>
            <a:ext cx="76962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Have someone check your 	work. </a:t>
            </a:r>
            <a:r>
              <a:rPr lang="en-US" sz="2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(if this is allowed)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Recopy it correctly and neatly.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en-US" sz="2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your best cursive writing 	or printing.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Relax – you’re done!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334000"/>
            <a:ext cx="571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581400"/>
            <a:ext cx="571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286000"/>
            <a:ext cx="571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76200"/>
            <a:ext cx="1524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800600"/>
            <a:ext cx="573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689350"/>
            <a:ext cx="573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2774950"/>
            <a:ext cx="17526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Right?? </a:t>
            </a:r>
            <a:endParaRPr lang="en-US" sz="3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743200"/>
            <a:ext cx="2211388" cy="708025"/>
          </a:xfrm>
          <a:prstGeom prst="rect">
            <a:avLst/>
          </a:prstGeom>
          <a:solidFill>
            <a:srgbClr val="A8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Wrong!!!</a:t>
            </a:r>
            <a:endParaRPr lang="en-US" sz="4000" dirty="0">
              <a:latin typeface="+mn-lt"/>
            </a:endParaRPr>
          </a:p>
        </p:txBody>
      </p:sp>
      <p:sp>
        <p:nvSpPr>
          <p:cNvPr id="8200" name="TextBox 2"/>
          <p:cNvSpPr txBox="1">
            <a:spLocks noChangeArrowheads="1"/>
          </p:cNvSpPr>
          <p:nvPr/>
        </p:nvSpPr>
        <p:spPr bwMode="auto">
          <a:xfrm>
            <a:off x="6477000" y="4178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066800" y="3657600"/>
            <a:ext cx="78009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All writers(especially the good ones) use a process when they write.</a:t>
            </a:r>
            <a:endParaRPr lang="en-US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66800" y="4705350"/>
            <a:ext cx="7800975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Because our minds don't always think in logical paragraphs with supporting details and a carefully planned-out thesis sentence, we have to approach writing a step at a time.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52400" y="762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219200"/>
            <a:ext cx="7391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When good writers start a new book, poem, or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essay, etc. the words just appear on the page without much effort.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76200"/>
            <a:ext cx="1524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6477000" y="4178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52400" y="762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-2525713"/>
            <a:ext cx="4572000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Stages of the Writing Process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09600" y="1225550"/>
            <a:ext cx="8002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Stages of the Writing Process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406650"/>
            <a:ext cx="571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2438400"/>
            <a:ext cx="43187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Stage 1 – Prewriting</a:t>
            </a:r>
            <a:endParaRPr lang="en-US" sz="2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35113"/>
            <a:ext cx="655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352800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2895600"/>
            <a:ext cx="900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74788" y="3303588"/>
            <a:ext cx="4392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Stage 2 – Drafting</a:t>
            </a:r>
            <a:endParaRPr lang="en-US" sz="2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3841750"/>
            <a:ext cx="1081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322763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47799" y="4217988"/>
            <a:ext cx="47545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Stage 3 – Revising</a:t>
            </a:r>
            <a:endParaRPr lang="en-US" sz="2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5466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5619750"/>
            <a:ext cx="8715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019800"/>
            <a:ext cx="571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221288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447800" y="5132388"/>
            <a:ext cx="45418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Stage 4 –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Edit</a:t>
            </a:r>
            <a:endParaRPr lang="en-US" sz="2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47800" y="5970588"/>
            <a:ext cx="47545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Stage 5 –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Publish</a:t>
            </a:r>
            <a:endParaRPr lang="en-US" sz="2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6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685800" y="2130425"/>
            <a:ext cx="7772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Introducing</a:t>
            </a:r>
            <a:r>
              <a:rPr lang="en-US" sz="720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en-US" sz="7200">
                <a:solidFill>
                  <a:srgbClr val="FFC000"/>
                </a:solidFill>
                <a:latin typeface="Calibri" pitchFamily="34" charset="0"/>
              </a:rPr>
            </a:br>
            <a:endParaRPr lang="en-US" sz="72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2590800" y="5715000"/>
            <a:ext cx="5638800" cy="10668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“All the world’s a stage, and all the students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merely writers.”</a:t>
            </a:r>
            <a:endParaRPr lang="en-US" sz="2800" b="1" dirty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381125" y="1676400"/>
            <a:ext cx="6391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Pre-writing</a:t>
            </a:r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2362200" y="5334000"/>
            <a:ext cx="5562600" cy="11430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4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to THINK</a:t>
            </a:r>
            <a:endParaRPr lang="en-US" sz="4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90675"/>
            <a:ext cx="17287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76200"/>
            <a:ext cx="1524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6477000" y="4178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52400" y="762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23900"/>
            <a:ext cx="1295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79400" y="1952685"/>
            <a:ext cx="79502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Decide on your purpose (reason) for writing.  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are you trying to accomplish?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Identify who will read or listen to your written 	work.  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your audience?</a:t>
            </a:r>
            <a:r>
              <a:rPr lang="en-US" sz="24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FFC000"/>
                </a:solidFill>
                <a:latin typeface="+mn-lt"/>
              </a:rPr>
            </a:br>
            <a:endParaRPr lang="en-US" sz="2400" b="1" dirty="0">
              <a:solidFill>
                <a:srgbClr val="FFC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Choose the topic of focus for your writing.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exactly is it that you are writing about?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Brainstorm ideas about the subject. 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information about the topic do you know 	or need to gather?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573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410200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387850"/>
            <a:ext cx="571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048000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le 19"/>
          <p:cNvSpPr>
            <a:spLocks noGrp="1"/>
          </p:cNvSpPr>
          <p:nvPr>
            <p:ph type="title"/>
          </p:nvPr>
        </p:nvSpPr>
        <p:spPr>
          <a:xfrm>
            <a:off x="2514600" y="-311150"/>
            <a:ext cx="6248400" cy="19113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Stage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 –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Pre-writing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THINK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685800" y="2130425"/>
            <a:ext cx="7772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Introducing</a:t>
            </a:r>
            <a:r>
              <a:rPr lang="en-US" sz="720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en-US" sz="7200">
                <a:solidFill>
                  <a:srgbClr val="FFC000"/>
                </a:solidFill>
                <a:latin typeface="Calibri" pitchFamily="34" charset="0"/>
              </a:rPr>
            </a:br>
            <a:endParaRPr lang="en-US" sz="72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2590800" y="5715000"/>
            <a:ext cx="5638800" cy="10668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“All the world’s a stage, and all the students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merely writers.”</a:t>
            </a:r>
            <a:endParaRPr lang="en-US" sz="2800" b="1" dirty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171007" y="55626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48300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381125" y="1600200"/>
            <a:ext cx="6391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Drafting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87655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9"/>
          <p:cNvSpPr txBox="1">
            <a:spLocks/>
          </p:cNvSpPr>
          <p:nvPr/>
        </p:nvSpPr>
        <p:spPr>
          <a:xfrm>
            <a:off x="2286000" y="5334000"/>
            <a:ext cx="5562600" cy="1143000"/>
          </a:xfrm>
          <a:prstGeom prst="rect">
            <a:avLst/>
          </a:prstGeom>
        </p:spPr>
        <p:txBody>
          <a:bodyPr lIns="73152" rIns="4572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4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to WRITE</a:t>
            </a:r>
            <a:endParaRPr lang="en-US" sz="4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76200"/>
            <a:ext cx="1524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477000" y="4178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52400" y="76200"/>
            <a:ext cx="2114993" cy="1154162"/>
          </a:xfrm>
          <a:prstGeom prst="rect">
            <a:avLst/>
          </a:prstGeom>
          <a:gradFill rotWithShape="1">
            <a:gsLst>
              <a:gs pos="0">
                <a:srgbClr val="C64847">
                  <a:shade val="47500"/>
                  <a:satMod val="137000"/>
                </a:srgbClr>
              </a:gs>
              <a:gs pos="55000">
                <a:srgbClr val="C64847">
                  <a:shade val="69000"/>
                  <a:satMod val="137000"/>
                </a:srgbClr>
              </a:gs>
              <a:gs pos="100000">
                <a:srgbClr val="C64847">
                  <a:shade val="98000"/>
                  <a:satMod val="137000"/>
                </a:srgbClr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p:spPr>
        <p:txBody>
          <a:bodyPr lIns="73152" rIns="45720" bIns="0" anchor="b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Writing Process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-2525713"/>
            <a:ext cx="4572000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Stages of the Writing Process</a:t>
            </a:r>
            <a:endParaRPr lang="en-US" sz="1400" dirty="0">
              <a:latin typeface="Arial" pitchFamily="34" charset="0"/>
            </a:endParaRPr>
          </a:p>
        </p:txBody>
      </p:sp>
      <p:pic>
        <p:nvPicPr>
          <p:cNvPr id="1536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10668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2400" y="1066800"/>
            <a:ext cx="883920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Put the information you brainstormed into 	language appropriate for the assignment.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slang, IM or Text speak.  Use boring, old, </a:t>
            </a:r>
            <a:endParaRPr lang="en-US" sz="1900" b="1" dirty="0" smtClean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proper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grammar.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FFC000"/>
                </a:solidFill>
                <a:latin typeface="+mn-lt"/>
              </a:rPr>
            </a:br>
            <a:endParaRPr lang="en-US" sz="2000" b="1" dirty="0">
              <a:solidFill>
                <a:srgbClr val="FFC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Write sentences and paragraphs even if they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are not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perfect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Don’t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worry about grammar 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conventions at this 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point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Read what you have written and judge if it says 	what you mean. 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getting your point 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across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 Is it clear?  If not . . </a:t>
            </a:r>
            <a:r>
              <a:rPr lang="en-US" sz="1900" b="1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900" b="1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Revise your plan if it is not working.  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 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Stage 1 – </a:t>
            </a:r>
            <a:r>
              <a:rPr lang="en-US" sz="19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Prewriting  </a:t>
            </a:r>
            <a:r>
              <a:rPr lang="en-US" sz="19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make changes to 	your plan.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524000"/>
            <a:ext cx="573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683250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495800"/>
            <a:ext cx="571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48000"/>
            <a:ext cx="573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9"/>
          <p:cNvSpPr>
            <a:spLocks noGrp="1"/>
          </p:cNvSpPr>
          <p:nvPr>
            <p:ph type="title"/>
          </p:nvPr>
        </p:nvSpPr>
        <p:spPr>
          <a:xfrm>
            <a:off x="2362200" y="76200"/>
            <a:ext cx="6477000" cy="1284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Stage 2: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Drafting</a:t>
            </a: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to WRITE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5817" y="6581001"/>
            <a:ext cx="2540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PowerEd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Plans   2014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629401"/>
            <a:ext cx="152399" cy="15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362</Words>
  <Application>Microsoft Office PowerPoint</Application>
  <PresentationFormat>On-screen Show (4:3)</PresentationFormat>
  <Paragraphs>139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Stage 1 – Pre-writing  Time to THINK </vt:lpstr>
      <vt:lpstr>PowerPoint Presentation</vt:lpstr>
      <vt:lpstr>PowerPoint Presentation</vt:lpstr>
      <vt:lpstr>Stage 2: Drafting Time to WRITE</vt:lpstr>
      <vt:lpstr>PowerPoint Presentation</vt:lpstr>
      <vt:lpstr>PowerPoint Presentation</vt:lpstr>
      <vt:lpstr>Stage 3: Revising Time to MAKE IT BETTER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5: Publish Time to SHARE THE FINISHED PRODUCT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Theater and Stage</dc:title>
  <dc:creator>eclipse</dc:creator>
  <cp:lastModifiedBy>AcademirMiddleTeach</cp:lastModifiedBy>
  <cp:revision>43</cp:revision>
  <dcterms:created xsi:type="dcterms:W3CDTF">2010-01-11T20:36:43Z</dcterms:created>
  <dcterms:modified xsi:type="dcterms:W3CDTF">2017-10-10T14:02:39Z</dcterms:modified>
</cp:coreProperties>
</file>